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85"/>
    <p:restoredTop sz="92993"/>
  </p:normalViewPr>
  <p:slideViewPr>
    <p:cSldViewPr snapToGrid="0" snapToObjects="1">
      <p:cViewPr varScale="1">
        <p:scale>
          <a:sx n="113" d="100"/>
          <a:sy n="113" d="100"/>
        </p:scale>
        <p:origin x="19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A477F3B-963B-2C41-B01A-3F580DED7A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377C211-717D-6842-82B1-54B228BBFF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008934"/>
            <a:ext cx="10515600" cy="1325563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4388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64D14-8D73-BB40-81EC-0AFD2EEED1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9F18A3-5A71-0749-98A7-048E0179E3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7DD89-9A7F-C34F-915A-CD0746751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C18-CF6E-3D46-9209-7EF0050D5841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D0A9A-F936-BF47-A3BA-D269A0E14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3D784-F10E-6B46-8521-83E40BAF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A4E8-96A0-A148-A7E5-2D086923F7A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0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764AC-AAD8-284E-AAE9-7C6805FEF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2616C-839F-9940-82CB-CED88F121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54778-8147-8F4B-9156-87CA05E46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C18-CF6E-3D46-9209-7EF0050D5841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032CD-AF92-ED44-8B10-1C7EAA31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84346-289A-1C46-A6D0-D50A7069B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A4E8-96A0-A148-A7E5-2D086923F7A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0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0EB98-A588-C44E-9BC6-3A978FFF4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911FF-A48E-9A40-A5DE-DFD9C9071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830E3-CAD4-A44F-B183-ED214A0A7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C18-CF6E-3D46-9209-7EF0050D5841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8B683-BFCB-0C43-9CBF-092F625E6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6F6D3-72FD-2147-B282-3E6F4298C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A4E8-96A0-A148-A7E5-2D086923F7A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0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F4EFF-FC99-B645-AD0F-61FA51E24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F9FCF-6DB2-D845-8932-B3AB25704F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900B9A-BB84-0047-8425-957269FF9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C061B-C2ED-414B-A657-B636F77E7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C18-CF6E-3D46-9209-7EF0050D5841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F1D54-045C-9444-8641-435671211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2E801-75DB-D24D-A818-710AE636C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A4E8-96A0-A148-A7E5-2D086923F7A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ECEF6-7613-7848-BF52-1F89E8AB1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F2D15-D3F0-0847-9D80-19FBF7C60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377D3D-8EE4-B744-ABC0-80CCD53C5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883BCF-DE68-4140-8357-74AACC3ADF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0AF91E-CA41-A345-B5DA-3AEB6A0B7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1F20C6-FC35-8441-B87C-894BA6E9A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C18-CF6E-3D46-9209-7EF0050D5841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105A18-D520-FF40-8606-2FCBA60D6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29AB8D-84A2-F143-BFBA-18A254912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A4E8-96A0-A148-A7E5-2D086923F7A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9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8A8DE-1915-0B40-BA32-482AE0DEA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D5FD79-28B2-B240-9885-7C1A917BB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C18-CF6E-3D46-9209-7EF0050D5841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1E51EE-EF29-E84C-AA77-0E9B07FAF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CEEE2-6812-764B-8F75-4F46A7F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A4E8-96A0-A148-A7E5-2D086923F7A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8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DBCE9-29E7-0542-B490-093472DE7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2F666-5C54-8349-96BB-366B3A6CF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1A91FA-9CB2-0443-BB04-B610FC2EC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A950E-494A-0A42-A9D8-16840308A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C18-CF6E-3D46-9209-7EF0050D5841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D595D-E234-0442-AA4D-761612B84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D0E515-48CD-F543-AFCE-E801599B0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A4E8-96A0-A148-A7E5-2D086923F7A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528F4-881B-C04E-B9BC-83CDACA12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7F0846-B070-E143-8B64-5241E8A94D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683946-702D-C443-ACD4-8AB5B02741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B4E5B-41A1-9141-9650-A8298E753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2C18-CF6E-3D46-9209-7EF0050D5841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0125E-ED65-794F-93ED-2D6DB8BB3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D89153-FDA1-2B4B-BDF4-C38DE6C85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A4E8-96A0-A148-A7E5-2D086923F7A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4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FA793CD-CA12-1545-9285-DE61C13819CB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75DC72-A848-7A4F-B6C6-8A9C3AFDE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38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83736-E3A1-4C49-BDA8-05E49074D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29415"/>
            <a:ext cx="10515600" cy="3524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92ACC-8633-F54D-8213-E6C742141A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59944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82C18-CF6E-3D46-9209-7EF0050D5841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EA285-19FC-BF4F-9291-EC800A0E3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9944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F8713-05B4-1048-9C18-0F18C25B2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59944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EA4E8-96A0-A148-A7E5-2D086923F7A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9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28A73-7E96-5B4E-881F-28F1CE6D6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B159B-803B-524C-BD41-6F0DDD82E9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D47741-97F0-434E-979E-338E6C176F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6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OD">
      <a:dk1>
        <a:srgbClr val="2A3764"/>
      </a:dk1>
      <a:lt1>
        <a:srgbClr val="FFFFFF"/>
      </a:lt1>
      <a:dk2>
        <a:srgbClr val="2A3764"/>
      </a:dk2>
      <a:lt2>
        <a:srgbClr val="E7E6E6"/>
      </a:lt2>
      <a:accent1>
        <a:srgbClr val="3A9AAF"/>
      </a:accent1>
      <a:accent2>
        <a:srgbClr val="E8873F"/>
      </a:accent2>
      <a:accent3>
        <a:srgbClr val="EB5C5C"/>
      </a:accent3>
      <a:accent4>
        <a:srgbClr val="632A66"/>
      </a:accent4>
      <a:accent5>
        <a:srgbClr val="87B34F"/>
      </a:accent5>
      <a:accent6>
        <a:srgbClr val="B2B3B2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0</Words>
  <Application>Microsoft Macintosh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Laurent Nyssen</dc:creator>
  <cp:lastModifiedBy>Yann Bauquesne</cp:lastModifiedBy>
  <cp:revision>6</cp:revision>
  <dcterms:created xsi:type="dcterms:W3CDTF">2019-06-11T08:37:57Z</dcterms:created>
  <dcterms:modified xsi:type="dcterms:W3CDTF">2020-11-26T14:49:53Z</dcterms:modified>
</cp:coreProperties>
</file>